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24" r:id="rId3"/>
    <p:sldId id="298" r:id="rId4"/>
    <p:sldId id="325" r:id="rId5"/>
    <p:sldId id="326" r:id="rId6"/>
    <p:sldId id="327" r:id="rId7"/>
    <p:sldId id="329" r:id="rId8"/>
    <p:sldId id="330" r:id="rId9"/>
    <p:sldId id="328" r:id="rId10"/>
    <p:sldId id="331" r:id="rId11"/>
    <p:sldId id="332" r:id="rId12"/>
    <p:sldId id="333" r:id="rId13"/>
    <p:sldId id="317" r:id="rId14"/>
    <p:sldId id="308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C2D1-92C5-E941-942F-86C882D965DE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B93F-D413-2846-8EC0-7E17C134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bonpatron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82" y="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BonPatron</a:t>
            </a:r>
            <a:r>
              <a:rPr lang="en-CA" dirty="0"/>
              <a:t> </a:t>
            </a:r>
            <a:r>
              <a:rPr lang="en-US" dirty="0"/>
              <a:t>:</a:t>
            </a:r>
            <a:r>
              <a:rPr lang="en-CA" dirty="0"/>
              <a:t> Aide </a:t>
            </a:r>
            <a:r>
              <a:rPr lang="fr-CA" dirty="0"/>
              <a:t>à la grammaire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C’est quoi ?</a:t>
            </a:r>
          </a:p>
          <a:p>
            <a:r>
              <a:rPr lang="fr-CA" dirty="0"/>
              <a:t>C’est pour qui ?</a:t>
            </a:r>
          </a:p>
          <a:p>
            <a:r>
              <a:rPr lang="fr-CA" dirty="0"/>
              <a:t>Ça fait quoi ?</a:t>
            </a:r>
          </a:p>
          <a:p>
            <a:r>
              <a:rPr lang="fr-CA" dirty="0"/>
              <a:t>C’est performant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7E2DE-EABA-534E-8DE6-9C4F7D24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/>
              <a:t>Résumé grammatical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45530-0F4A-E943-A6C4-CAD6B4B6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31" y="1164354"/>
            <a:ext cx="5916537" cy="4460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6EF73-FAB5-D54D-906B-94C58559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/>
          </a:bodyPr>
          <a:lstStyle/>
          <a:p>
            <a:r>
              <a:rPr lang="en-CA" dirty="0"/>
              <a:t>Exercises de </a:t>
            </a:r>
            <a:r>
              <a:rPr lang="en-CA" dirty="0" err="1"/>
              <a:t>grammaire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5734E-D6ED-7F49-81DE-B5C55324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5" y="2231572"/>
            <a:ext cx="7882135" cy="233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69128-4387-BD4E-AF22-E1ED79AF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Liens au guide de </a:t>
            </a:r>
            <a:r>
              <a:rPr lang="en-CA" dirty="0" err="1"/>
              <a:t>grammaire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76B2A-CCBE-EF4C-B8ED-B2B4BFE4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318"/>
            <a:ext cx="9144000" cy="45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/>
          </a:bodyPr>
          <a:lstStyle/>
          <a:p>
            <a:r>
              <a:rPr lang="en-CA" dirty="0"/>
              <a:t>Ce </a:t>
            </a:r>
            <a:r>
              <a:rPr lang="en-CA" dirty="0" err="1"/>
              <a:t>que</a:t>
            </a:r>
            <a:r>
              <a:rPr lang="en-CA" dirty="0"/>
              <a:t> BonPatron </a:t>
            </a:r>
            <a:r>
              <a:rPr lang="en-CA" dirty="0" err="1"/>
              <a:t>ne</a:t>
            </a:r>
            <a:r>
              <a:rPr lang="en-CA" dirty="0"/>
              <a:t> fait PAS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899400" cy="4156943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Le site ne </a:t>
            </a:r>
            <a:r>
              <a:rPr lang="en-CA" dirty="0" err="1">
                <a:solidFill>
                  <a:schemeClr val="tx1"/>
                </a:solidFill>
              </a:rPr>
              <a:t>corrige</a:t>
            </a:r>
            <a:r>
              <a:rPr lang="en-CA" dirty="0">
                <a:solidFill>
                  <a:schemeClr val="tx1"/>
                </a:solidFill>
              </a:rPr>
              <a:t> pas la composition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Il </a:t>
            </a:r>
            <a:r>
              <a:rPr lang="en-CA" dirty="0" err="1">
                <a:solidFill>
                  <a:schemeClr val="tx1"/>
                </a:solidFill>
              </a:rPr>
              <a:t>tente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d‘expliquer</a:t>
            </a:r>
            <a:r>
              <a:rPr lang="en-CA" dirty="0">
                <a:solidFill>
                  <a:schemeClr val="tx1"/>
                </a:solidFill>
              </a:rPr>
              <a:t> les concepts de </a:t>
            </a:r>
            <a:r>
              <a:rPr lang="en-CA" dirty="0" err="1">
                <a:solidFill>
                  <a:schemeClr val="tx1"/>
                </a:solidFill>
              </a:rPr>
              <a:t>grammaire</a:t>
            </a:r>
            <a:r>
              <a:rPr lang="en-CA" dirty="0">
                <a:solidFill>
                  <a:schemeClr val="tx1"/>
                </a:solidFill>
              </a:rPr>
              <a:t> et </a:t>
            </a:r>
            <a:r>
              <a:rPr lang="en-CA" dirty="0" err="1">
                <a:solidFill>
                  <a:schemeClr val="tx1"/>
                </a:solidFill>
              </a:rPr>
              <a:t>d‘orthographe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L‘élève</a:t>
            </a:r>
            <a:r>
              <a:rPr lang="en-CA" dirty="0">
                <a:solidFill>
                  <a:schemeClr val="tx1"/>
                </a:solidFill>
              </a:rPr>
              <a:t> doit </a:t>
            </a:r>
            <a:r>
              <a:rPr lang="en-CA" dirty="0" err="1">
                <a:solidFill>
                  <a:schemeClr val="tx1"/>
                </a:solidFill>
              </a:rPr>
              <a:t>corriger</a:t>
            </a:r>
            <a:r>
              <a:rPr lang="en-CA" dirty="0">
                <a:solidFill>
                  <a:schemeClr val="tx1"/>
                </a:solidFill>
              </a:rPr>
              <a:t> son </a:t>
            </a:r>
            <a:r>
              <a:rPr lang="en-CA" dirty="0" err="1">
                <a:solidFill>
                  <a:schemeClr val="tx1"/>
                </a:solidFill>
              </a:rPr>
              <a:t>texte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06639-6421-FE4E-A1A0-B3E2E9F9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/>
              <a:t>C</a:t>
            </a:r>
            <a:r>
              <a:rPr lang="en-US" dirty="0"/>
              <a:t>’</a:t>
            </a:r>
            <a:r>
              <a:rPr lang="en-CA" dirty="0" err="1"/>
              <a:t>est</a:t>
            </a:r>
            <a:r>
              <a:rPr lang="en-CA" dirty="0"/>
              <a:t> performant 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44893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 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BonPatron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976 (92%)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E51F08-BF25-F644-AE53-D8D978961EFE}"/>
              </a:ext>
            </a:extLst>
          </p:cNvPr>
          <p:cNvSpPr txBox="1"/>
          <p:nvPr/>
        </p:nvSpPr>
        <p:spPr>
          <a:xfrm>
            <a:off x="1719942" y="3468360"/>
            <a:ext cx="570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Jack </a:t>
            </a:r>
            <a:r>
              <a:rPr lang="en-CA" dirty="0" err="1"/>
              <a:t>Burston</a:t>
            </a:r>
            <a:r>
              <a:rPr lang="en-CA" dirty="0"/>
              <a:t> </a:t>
            </a:r>
            <a:r>
              <a:rPr lang="en-US" dirty="0"/>
              <a:t>“</a:t>
            </a:r>
            <a:r>
              <a:rPr lang="en-CA" dirty="0" err="1"/>
              <a:t>BonPatron</a:t>
            </a:r>
            <a:r>
              <a:rPr lang="en-CA" dirty="0"/>
              <a:t>: An Online Spelling, Grammar, </a:t>
            </a:r>
          </a:p>
          <a:p>
            <a:r>
              <a:rPr lang="en-CA" dirty="0"/>
              <a:t>and Expression </a:t>
            </a:r>
            <a:r>
              <a:rPr lang="en-CA" dirty="0" err="1"/>
              <a:t>Checke</a:t>
            </a:r>
            <a:r>
              <a:rPr lang="en-US" dirty="0"/>
              <a:t>r” </a:t>
            </a:r>
            <a:r>
              <a:rPr lang="en-US" i="1" dirty="0"/>
              <a:t>Calico</a:t>
            </a:r>
            <a:r>
              <a:rPr lang="en-US" dirty="0"/>
              <a:t> (25.2, 2008).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9F742-8287-2441-80DC-DCCC3F89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400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i="1" dirty="0">
                <a:solidFill>
                  <a:schemeClr val="tx1"/>
                </a:solidFill>
              </a:rPr>
              <a:t>BonPatron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est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une</a:t>
            </a:r>
            <a:r>
              <a:rPr lang="en-CA" dirty="0">
                <a:solidFill>
                  <a:schemeClr val="tx1"/>
                </a:solidFill>
              </a:rPr>
              <a:t> aide interactive à la </a:t>
            </a:r>
            <a:r>
              <a:rPr lang="en-CA" dirty="0" err="1">
                <a:solidFill>
                  <a:schemeClr val="tx1"/>
                </a:solidFill>
              </a:rPr>
              <a:t>grammaire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L’élève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apprend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ses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fautes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Le site </a:t>
            </a:r>
            <a:r>
              <a:rPr lang="en-CA" dirty="0" err="1">
                <a:solidFill>
                  <a:schemeClr val="tx1"/>
                </a:solidFill>
              </a:rPr>
              <a:t>comprend</a:t>
            </a:r>
            <a:r>
              <a:rPr lang="en-CA" dirty="0">
                <a:solidFill>
                  <a:schemeClr val="tx1"/>
                </a:solidFill>
              </a:rPr>
              <a:t> d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CA" dirty="0" err="1">
                <a:solidFill>
                  <a:schemeClr val="tx1"/>
                </a:solidFill>
              </a:rPr>
              <a:t>autres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fonctions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utiles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CA" dirty="0" err="1">
                <a:solidFill>
                  <a:schemeClr val="tx1"/>
                </a:solidFill>
              </a:rPr>
              <a:t>hésitez</a:t>
            </a:r>
            <a:r>
              <a:rPr lang="en-CA" dirty="0">
                <a:solidFill>
                  <a:schemeClr val="tx1"/>
                </a:solidFill>
              </a:rPr>
              <a:t> pas à </a:t>
            </a:r>
            <a:r>
              <a:rPr lang="en-CA" dirty="0" err="1">
                <a:solidFill>
                  <a:schemeClr val="tx1"/>
                </a:solidFill>
              </a:rPr>
              <a:t>partager</a:t>
            </a:r>
            <a:r>
              <a:rPr lang="en-CA" dirty="0">
                <a:solidFill>
                  <a:schemeClr val="tx1"/>
                </a:solidFill>
              </a:rPr>
              <a:t>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B75F-3528-B34F-870C-CC31AA84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C’est pour qui 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094"/>
            <a:ext cx="8229600" cy="4525963"/>
          </a:xfrm>
        </p:spPr>
        <p:txBody>
          <a:bodyPr>
            <a:normAutofit/>
          </a:bodyPr>
          <a:lstStyle/>
          <a:p>
            <a:r>
              <a:rPr lang="fr-CA" dirty="0"/>
              <a:t>Toute personne qui peut écrire une phrase en français</a:t>
            </a:r>
          </a:p>
          <a:p>
            <a:r>
              <a:rPr lang="fr-CA" dirty="0"/>
              <a:t>C’est surtout pratique pour le français intermédiaire et avancé</a:t>
            </a:r>
          </a:p>
          <a:p>
            <a:r>
              <a:rPr lang="fr-CA" dirty="0"/>
              <a:t>Et tout </a:t>
            </a:r>
            <a:r>
              <a:rPr lang="en-CA" dirty="0" err="1"/>
              <a:t>élève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 immersion</a:t>
            </a:r>
          </a:p>
          <a:p>
            <a:r>
              <a:rPr lang="en-CA" dirty="0"/>
              <a:t>Il </a:t>
            </a:r>
            <a:r>
              <a:rPr lang="en-CA" dirty="0" err="1"/>
              <a:t>existe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version </a:t>
            </a:r>
            <a:r>
              <a:rPr lang="en-CA" dirty="0" err="1"/>
              <a:t>gratuite</a:t>
            </a:r>
            <a:r>
              <a:rPr lang="en-CA" dirty="0"/>
              <a:t> avec </a:t>
            </a:r>
            <a:r>
              <a:rPr lang="en-CA" dirty="0" err="1"/>
              <a:t>publicités</a:t>
            </a:r>
            <a:endParaRPr lang="en-CA" dirty="0"/>
          </a:p>
          <a:p>
            <a:r>
              <a:rPr lang="en-CA" dirty="0" err="1"/>
              <a:t>Ainsi</a:t>
            </a:r>
            <a:r>
              <a:rPr lang="en-CA" dirty="0"/>
              <a:t> </a:t>
            </a:r>
            <a:r>
              <a:rPr lang="en-CA" dirty="0" err="1"/>
              <a:t>qu</a:t>
            </a:r>
            <a:r>
              <a:rPr lang="en-US" dirty="0"/>
              <a:t>’</a:t>
            </a:r>
            <a:r>
              <a:rPr lang="en-CA" dirty="0" err="1"/>
              <a:t>une</a:t>
            </a:r>
            <a:r>
              <a:rPr lang="en-CA" dirty="0"/>
              <a:t> version </a:t>
            </a:r>
            <a:r>
              <a:rPr lang="en-CA" dirty="0" err="1"/>
              <a:t>payante</a:t>
            </a:r>
            <a:r>
              <a:rPr lang="en-CA" dirty="0"/>
              <a:t> à prix </a:t>
            </a:r>
            <a:r>
              <a:rPr lang="en-CA" dirty="0" err="1"/>
              <a:t>modique</a:t>
            </a:r>
            <a:r>
              <a:rPr lang="en-CA" dirty="0"/>
              <a:t> avec des </a:t>
            </a:r>
            <a:r>
              <a:rPr lang="en-CA" dirty="0" err="1"/>
              <a:t>fonctionnalités</a:t>
            </a:r>
            <a:r>
              <a:rPr lang="en-CA" dirty="0"/>
              <a:t> </a:t>
            </a:r>
            <a:r>
              <a:rPr lang="en-CA" dirty="0" err="1"/>
              <a:t>supplémentaires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7E286-4E4A-2643-BC2F-58CCD02D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/>
              <a:t>Ça fait </a:t>
            </a:r>
            <a:r>
              <a:rPr lang="en-CA" dirty="0" err="1"/>
              <a:t>quoi</a:t>
            </a:r>
            <a:r>
              <a:rPr lang="en-CA" dirty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Pour commencer, l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CA" dirty="0" err="1">
                <a:solidFill>
                  <a:schemeClr val="tx1"/>
                </a:solidFill>
              </a:rPr>
              <a:t>élève</a:t>
            </a:r>
            <a:r>
              <a:rPr lang="en-CA" dirty="0">
                <a:solidFill>
                  <a:schemeClr val="tx1"/>
                </a:solidFill>
              </a:rPr>
              <a:t> fait un copier-</a:t>
            </a:r>
            <a:r>
              <a:rPr lang="en-CA" dirty="0" err="1">
                <a:solidFill>
                  <a:schemeClr val="tx1"/>
                </a:solidFill>
              </a:rPr>
              <a:t>coller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texte</a:t>
            </a:r>
            <a:r>
              <a:rPr lang="en-CA" dirty="0">
                <a:solidFill>
                  <a:schemeClr val="tx1"/>
                </a:solidFill>
              </a:rPr>
              <a:t> dans </a:t>
            </a:r>
            <a:r>
              <a:rPr lang="en-CA" dirty="0" err="1">
                <a:solidFill>
                  <a:schemeClr val="tx1"/>
                </a:solidFill>
              </a:rPr>
              <a:t>l‘éditeur</a:t>
            </a:r>
            <a:r>
              <a:rPr lang="en-CA" dirty="0">
                <a:solidFill>
                  <a:schemeClr val="tx1"/>
                </a:solidFill>
              </a:rPr>
              <a:t> et clique le bouton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CA" dirty="0">
                <a:solidFill>
                  <a:schemeClr val="tx1"/>
                </a:solidFill>
              </a:rPr>
              <a:t>verifier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Après un </a:t>
            </a:r>
            <a:r>
              <a:rPr lang="en-CA" dirty="0" err="1">
                <a:solidFill>
                  <a:schemeClr val="tx1"/>
                </a:solidFill>
              </a:rPr>
              <a:t>bref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délai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le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texte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réapparaît</a:t>
            </a:r>
            <a:r>
              <a:rPr lang="en-CA" dirty="0">
                <a:solidFill>
                  <a:schemeClr val="tx1"/>
                </a:solidFill>
              </a:rPr>
              <a:t> avec des bouts de </a:t>
            </a:r>
            <a:r>
              <a:rPr lang="en-CA" dirty="0" err="1">
                <a:solidFill>
                  <a:schemeClr val="tx1"/>
                </a:solidFill>
              </a:rPr>
              <a:t>texte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surlignés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54800-AE4C-5E4F-972E-56A1217F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/>
              <a:t>Ça fait </a:t>
            </a:r>
            <a:r>
              <a:rPr lang="en-CA" dirty="0" err="1"/>
              <a:t>quoi</a:t>
            </a:r>
            <a:r>
              <a:rPr lang="en-CA" dirty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2552E-1C41-2B4A-B8AA-C9411174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1297125"/>
            <a:ext cx="8294914" cy="416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DE7EC-5885-BE4E-B6CB-455CA6C7F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CA" dirty="0"/>
              <a:t>é</a:t>
            </a:r>
            <a:r>
              <a:rPr lang="en-US" dirty="0"/>
              <a:t>mo</a:t>
            </a:r>
            <a:r>
              <a:rPr lang="en-CA" dirty="0" err="1"/>
              <a:t>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667" y="1481857"/>
            <a:ext cx="66717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Rendez-vous</a:t>
            </a:r>
            <a:r>
              <a:rPr lang="en-CA" dirty="0">
                <a:solidFill>
                  <a:schemeClr val="tx1"/>
                </a:solidFill>
              </a:rPr>
              <a:t> au site </a:t>
            </a:r>
            <a:r>
              <a:rPr lang="en-CA" dirty="0">
                <a:solidFill>
                  <a:schemeClr val="tx1"/>
                </a:solidFill>
                <a:hlinkClick r:id="rId2"/>
              </a:rPr>
              <a:t>https://bonpatron.com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43A8E-6913-B94B-BBB7-F556A50D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 err="1"/>
              <a:t>Fonctionnalités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967133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La </a:t>
            </a:r>
            <a:r>
              <a:rPr lang="en-CA" dirty="0" err="1">
                <a:solidFill>
                  <a:schemeClr val="tx1"/>
                </a:solidFill>
              </a:rPr>
              <a:t>fonction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principale</a:t>
            </a:r>
            <a:r>
              <a:rPr lang="en-CA" dirty="0">
                <a:solidFill>
                  <a:schemeClr val="tx1"/>
                </a:solidFill>
              </a:rPr>
              <a:t> du site </a:t>
            </a:r>
            <a:r>
              <a:rPr lang="en-CA" dirty="0" err="1">
                <a:solidFill>
                  <a:schemeClr val="tx1"/>
                </a:solidFill>
              </a:rPr>
              <a:t>est</a:t>
            </a:r>
            <a:r>
              <a:rPr lang="en-CA" dirty="0">
                <a:solidFill>
                  <a:schemeClr val="tx1"/>
                </a:solidFill>
              </a:rPr>
              <a:t> l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CA" dirty="0">
                <a:solidFill>
                  <a:schemeClr val="tx1"/>
                </a:solidFill>
              </a:rPr>
              <a:t>aide à la </a:t>
            </a:r>
            <a:r>
              <a:rPr lang="en-CA" dirty="0" err="1">
                <a:solidFill>
                  <a:schemeClr val="tx1"/>
                </a:solidFill>
              </a:rPr>
              <a:t>grammaire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On </a:t>
            </a:r>
            <a:r>
              <a:rPr lang="en-CA" dirty="0" err="1">
                <a:solidFill>
                  <a:schemeClr val="tx1"/>
                </a:solidFill>
              </a:rPr>
              <a:t>soumet</a:t>
            </a:r>
            <a:r>
              <a:rPr lang="en-CA" dirty="0">
                <a:solidFill>
                  <a:schemeClr val="tx1"/>
                </a:solidFill>
              </a:rPr>
              <a:t> un </a:t>
            </a:r>
            <a:r>
              <a:rPr lang="en-CA" dirty="0" err="1">
                <a:solidFill>
                  <a:schemeClr val="tx1"/>
                </a:solidFill>
              </a:rPr>
              <a:t>texte</a:t>
            </a:r>
            <a:r>
              <a:rPr lang="en-CA" dirty="0">
                <a:solidFill>
                  <a:schemeClr val="tx1"/>
                </a:solidFill>
              </a:rPr>
              <a:t>, on </a:t>
            </a:r>
            <a:r>
              <a:rPr lang="en-CA" dirty="0" err="1">
                <a:solidFill>
                  <a:schemeClr val="tx1"/>
                </a:solidFill>
              </a:rPr>
              <a:t>voit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paraître</a:t>
            </a:r>
            <a:r>
              <a:rPr lang="en-CA" dirty="0">
                <a:solidFill>
                  <a:schemeClr val="tx1"/>
                </a:solidFill>
              </a:rPr>
              <a:t> des </a:t>
            </a:r>
            <a:r>
              <a:rPr lang="en-CA" dirty="0" err="1">
                <a:solidFill>
                  <a:schemeClr val="tx1"/>
                </a:solidFill>
              </a:rPr>
              <a:t>astuces</a:t>
            </a:r>
            <a:r>
              <a:rPr lang="en-CA" dirty="0">
                <a:solidFill>
                  <a:schemeClr val="tx1"/>
                </a:solidFill>
              </a:rPr>
              <a:t> (</a:t>
            </a:r>
            <a:r>
              <a:rPr lang="en-CA" dirty="0" err="1">
                <a:solidFill>
                  <a:schemeClr val="tx1"/>
                </a:solidFill>
              </a:rPr>
              <a:t>aucune</a:t>
            </a:r>
            <a:r>
              <a:rPr lang="en-CA" dirty="0">
                <a:solidFill>
                  <a:schemeClr val="tx1"/>
                </a:solidFill>
              </a:rPr>
              <a:t> correction </a:t>
            </a:r>
            <a:r>
              <a:rPr lang="en-CA" dirty="0" err="1">
                <a:solidFill>
                  <a:schemeClr val="tx1"/>
                </a:solidFill>
              </a:rPr>
              <a:t>automatique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Le site </a:t>
            </a:r>
            <a:r>
              <a:rPr lang="en-CA" dirty="0" err="1">
                <a:solidFill>
                  <a:schemeClr val="tx1"/>
                </a:solidFill>
              </a:rPr>
              <a:t>comprend</a:t>
            </a:r>
            <a:r>
              <a:rPr lang="en-CA" dirty="0">
                <a:solidFill>
                  <a:schemeClr val="tx1"/>
                </a:solidFill>
              </a:rPr>
              <a:t> d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CA" dirty="0" err="1">
                <a:solidFill>
                  <a:schemeClr val="tx1"/>
                </a:solidFill>
              </a:rPr>
              <a:t>autres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fonctions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utiles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disponibles</a:t>
            </a:r>
            <a:r>
              <a:rPr lang="en-CA" dirty="0">
                <a:solidFill>
                  <a:schemeClr val="tx1"/>
                </a:solidFill>
              </a:rPr>
              <a:t> de la page </a:t>
            </a:r>
            <a:r>
              <a:rPr lang="en-CA" dirty="0" err="1">
                <a:solidFill>
                  <a:schemeClr val="tx1"/>
                </a:solidFill>
              </a:rPr>
              <a:t>principale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3C3C4-BE33-214E-AA12-50E6E25B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/>
          </a:bodyPr>
          <a:lstStyle/>
          <a:p>
            <a:r>
              <a:rPr lang="en-CA" dirty="0" err="1"/>
              <a:t>Conjugueur</a:t>
            </a:r>
            <a:r>
              <a:rPr lang="en-CA" dirty="0"/>
              <a:t> de </a:t>
            </a:r>
            <a:r>
              <a:rPr lang="en-CA" dirty="0" err="1"/>
              <a:t>verbes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F2995-9A4C-6745-A682-7F2DD5A2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93" y="1340355"/>
            <a:ext cx="5107214" cy="4266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3A992-2EC3-EE43-BD50-DD4E36A0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 err="1"/>
              <a:t>Dictionnaire</a:t>
            </a:r>
            <a:r>
              <a:rPr lang="en-CA" dirty="0"/>
              <a:t> </a:t>
            </a:r>
            <a:r>
              <a:rPr lang="en-CA" dirty="0" err="1"/>
              <a:t>anglais-français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8D915-1B36-1740-9429-0584EC5D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2231571"/>
            <a:ext cx="46609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2858C-D90C-0346-B989-3C4D28B1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CA" dirty="0" err="1"/>
              <a:t>Dictionnaire</a:t>
            </a:r>
            <a:r>
              <a:rPr lang="en-CA" dirty="0"/>
              <a:t> de </a:t>
            </a:r>
            <a:r>
              <a:rPr lang="en-CA" dirty="0" err="1"/>
              <a:t>synonymes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46613-D39E-BE4F-8287-D8132C77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24389"/>
            <a:ext cx="7609114" cy="865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9E344-9C51-814F-BD3A-0786F9C6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118572</TotalTime>
  <Words>291</Words>
  <Application>Microsoft Macintosh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BonPatron : Aide à la grammaire</vt:lpstr>
      <vt:lpstr>C’est pour qui ?</vt:lpstr>
      <vt:lpstr>Ça fait quoi ?</vt:lpstr>
      <vt:lpstr>Ça fait quoi ?</vt:lpstr>
      <vt:lpstr>Démonstration</vt:lpstr>
      <vt:lpstr>Fonctionnalités</vt:lpstr>
      <vt:lpstr>Conjugueur de verbes</vt:lpstr>
      <vt:lpstr>Dictionnaire anglais-français</vt:lpstr>
      <vt:lpstr>Dictionnaire de synonymes</vt:lpstr>
      <vt:lpstr>Résumé grammatical</vt:lpstr>
      <vt:lpstr>Exercises de grammaire</vt:lpstr>
      <vt:lpstr>Liens au guide de grammaire</vt:lpstr>
      <vt:lpstr>Ce que BonPatron ne fait PAS</vt:lpstr>
      <vt:lpstr>C’est performant ?</vt:lpstr>
      <vt:lpstr>Conclusion</vt:lpstr>
    </vt:vector>
  </TitlesOfParts>
  <Company>University of Alberta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Linguistics</dc:title>
  <dc:creator>Terry Nadasdi</dc:creator>
  <cp:lastModifiedBy>Stefan Sinclair, Prof.</cp:lastModifiedBy>
  <cp:revision>242</cp:revision>
  <dcterms:created xsi:type="dcterms:W3CDTF">2016-01-17T00:47:33Z</dcterms:created>
  <dcterms:modified xsi:type="dcterms:W3CDTF">2018-05-01T22:34:59Z</dcterms:modified>
</cp:coreProperties>
</file>